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577" r:id="rId2"/>
    <p:sldId id="583" r:id="rId3"/>
    <p:sldId id="584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9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主题样式 2 - 强调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80"/>
    <p:restoredTop sz="50000"/>
  </p:normalViewPr>
  <p:slideViewPr>
    <p:cSldViewPr snapToGrid="0" snapToObjects="1">
      <p:cViewPr varScale="1">
        <p:scale>
          <a:sx n="112" d="100"/>
          <a:sy n="112" d="100"/>
        </p:scale>
        <p:origin x="14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045226" cy="6858000"/>
          </a:xfrm>
          <a:custGeom>
            <a:avLst/>
            <a:gdLst>
              <a:gd name="connsiteX0" fmla="*/ 0 w 6604000"/>
              <a:gd name="connsiteY0" fmla="*/ 0 h 6858000"/>
              <a:gd name="connsiteX1" fmla="*/ 6604000 w 6604000"/>
              <a:gd name="connsiteY1" fmla="*/ 0 h 6858000"/>
              <a:gd name="connsiteX2" fmla="*/ 6604000 w 6604000"/>
              <a:gd name="connsiteY2" fmla="*/ 6858000 h 6858000"/>
              <a:gd name="connsiteX3" fmla="*/ 0 w 6604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04000" h="6858000">
                <a:moveTo>
                  <a:pt x="0" y="0"/>
                </a:moveTo>
                <a:lnTo>
                  <a:pt x="6604000" y="0"/>
                </a:lnTo>
                <a:lnTo>
                  <a:pt x="660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C2CE9-EC69-8E40-84BD-C85DB6B6A792}" type="datetimeFigureOut">
              <a:rPr lang="es-ES" smtClean="0"/>
              <a:t>02/06/2026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4A61C-8430-AB41-8D55-81D2CADD078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55677"/>
            <a:ext cx="9144000" cy="1011116"/>
          </a:xfrm>
          <a:prstGeom prst="rect">
            <a:avLst/>
          </a:prstGeom>
        </p:spPr>
      </p:pic>
      <p:graphicFrame>
        <p:nvGraphicFramePr>
          <p:cNvPr id="4" name="6 Marcador de contenido"/>
          <p:cNvGraphicFramePr/>
          <p:nvPr>
            <p:extLst>
              <p:ext uri="{D42A27DB-BD31-4B8C-83A1-F6EECF244321}">
                <p14:modId xmlns:p14="http://schemas.microsoft.com/office/powerpoint/2010/main" val="812844026"/>
              </p:ext>
            </p:extLst>
          </p:nvPr>
        </p:nvGraphicFramePr>
        <p:xfrm>
          <a:off x="263769" y="911127"/>
          <a:ext cx="8669215" cy="47801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3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01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6575"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dirty="0">
                          <a:solidFill>
                            <a:schemeClr val="bg1"/>
                          </a:solidFill>
                        </a:rPr>
                        <a:t>ZONA ESCOLAR 04 BG</a:t>
                      </a:r>
                      <a:endParaRPr lang="es-MX" sz="11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1" baseline="0" dirty="0">
                          <a:solidFill>
                            <a:schemeClr val="bg1"/>
                          </a:solidFill>
                        </a:rPr>
                        <a:t>ESCUELA PREPARATORIA OFICIAL NÚM. 5 </a:t>
                      </a:r>
                    </a:p>
                    <a:p>
                      <a:pPr algn="ctr"/>
                      <a:r>
                        <a:rPr lang="es-MX" sz="1100" b="1" baseline="0" dirty="0">
                          <a:solidFill>
                            <a:schemeClr val="bg1"/>
                          </a:solidFill>
                          <a:latin typeface="+mj-lt"/>
                        </a:rPr>
                        <a:t>CCT 15EBH0007H 15EBH0239Y</a:t>
                      </a: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1" dirty="0">
                          <a:solidFill>
                            <a:schemeClr val="bg1"/>
                          </a:solidFill>
                        </a:rPr>
                        <a:t>TURNO:</a:t>
                      </a:r>
                    </a:p>
                    <a:p>
                      <a:pPr algn="ctr"/>
                      <a:r>
                        <a:rPr lang="es-MX" sz="1100" b="1" dirty="0">
                          <a:solidFill>
                            <a:schemeClr val="bg1"/>
                          </a:solidFill>
                          <a:latin typeface="+mj-lt"/>
                        </a:rPr>
                        <a:t>Matutino/Vespertino</a:t>
                      </a: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s-MX" sz="1100" b="1" dirty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MX" sz="1100" b="1" dirty="0">
                          <a:solidFill>
                            <a:schemeClr val="bg1"/>
                          </a:solidFill>
                        </a:rPr>
                        <a:t>ALMOLOYA</a:t>
                      </a:r>
                      <a:r>
                        <a:rPr lang="es-MX" sz="1100" b="1" baseline="0" dirty="0">
                          <a:solidFill>
                            <a:schemeClr val="bg1"/>
                          </a:solidFill>
                        </a:rPr>
                        <a:t> DE JUÁREZ, ESTADO DE MÉXICO</a:t>
                      </a:r>
                      <a:endParaRPr lang="es-MX" sz="11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48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MX" sz="1100" b="1" dirty="0">
                          <a:solidFill>
                            <a:srgbClr val="A50021"/>
                          </a:solidFill>
                        </a:rPr>
                        <a:t>ASIGNATURA/UAC:                                           DOCENTE: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MX" sz="1100" b="1" dirty="0">
                          <a:solidFill>
                            <a:srgbClr val="A50021"/>
                          </a:solidFill>
                        </a:rPr>
                        <a:t>ACTIVIDAD:  </a:t>
                      </a:r>
                      <a:r>
                        <a:rPr lang="es-ES" sz="1100" b="1" dirty="0">
                          <a:solidFill>
                            <a:srgbClr val="A50021"/>
                          </a:solidFill>
                        </a:rPr>
                        <a:t>NOMBRRE DE LA ACTIVIDAD</a:t>
                      </a:r>
                      <a:endParaRPr lang="es-MX" sz="1100" b="1" dirty="0">
                        <a:solidFill>
                          <a:srgbClr val="A5002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solidFill>
                      <a:srgbClr val="007434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MX" sz="1100" b="1" dirty="0">
                          <a:solidFill>
                            <a:srgbClr val="A50021"/>
                          </a:solidFill>
                        </a:rPr>
                        <a:t>TITULO DE LA ACTIVIDAD</a:t>
                      </a:r>
                      <a:endParaRPr lang="es-MX" sz="1100" b="1" dirty="0">
                        <a:solidFill>
                          <a:srgbClr val="A5002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solidFill>
                      <a:srgbClr val="007434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557">
                <a:tc>
                  <a:txBody>
                    <a:bodyPr/>
                    <a:lstStyle/>
                    <a:p>
                      <a:pPr algn="ctr"/>
                      <a:r>
                        <a:rPr lang="es-MX" sz="1100" b="1" dirty="0">
                          <a:solidFill>
                            <a:srgbClr val="A50021"/>
                          </a:solidFill>
                        </a:rPr>
                        <a:t>FECHA</a:t>
                      </a:r>
                      <a:r>
                        <a:rPr lang="es-MX" sz="1100" b="1" baseline="0" dirty="0">
                          <a:solidFill>
                            <a:srgbClr val="A50021"/>
                          </a:solidFill>
                        </a:rPr>
                        <a:t> DE LA ACTIVIDAD:</a:t>
                      </a:r>
                      <a:endParaRPr lang="es-MX" sz="1100" b="1" dirty="0">
                        <a:solidFill>
                          <a:srgbClr val="A5002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rgbClr val="A50021"/>
                          </a:solidFill>
                          <a:latin typeface="+mj-lt"/>
                        </a:rPr>
                        <a:t>FECHA EN QUE SE LLEVO ACABO O PERIODO AL QUE TE CORRESPONTE</a:t>
                      </a:r>
                      <a:endParaRPr lang="es-MX" sz="1100" b="1" dirty="0">
                        <a:solidFill>
                          <a:srgbClr val="A5002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dirty="0">
                          <a:solidFill>
                            <a:srgbClr val="A50021"/>
                          </a:solidFill>
                        </a:rPr>
                        <a:t>ASISTENTES: 150 ESTUDIANTES </a:t>
                      </a:r>
                    </a:p>
                    <a:p>
                      <a:pPr algn="ctr"/>
                      <a:r>
                        <a:rPr lang="es-MX" sz="1100" b="1" dirty="0">
                          <a:solidFill>
                            <a:srgbClr val="A50021"/>
                          </a:solidFill>
                        </a:rPr>
                        <a:t>3RO. 1, 3RO. 2 y 3RO. 3</a:t>
                      </a:r>
                      <a:endParaRPr lang="es-MX" sz="1100" b="1" dirty="0">
                        <a:solidFill>
                          <a:srgbClr val="A50021"/>
                        </a:solidFill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solidFill>
                      <a:srgbClr val="007434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8914">
                <a:tc>
                  <a:txBody>
                    <a:bodyPr/>
                    <a:lstStyle/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r>
                        <a:rPr lang="es-MX" sz="1100" b="1" dirty="0">
                          <a:solidFill>
                            <a:srgbClr val="990000"/>
                          </a:solidFill>
                        </a:rPr>
                        <a:t>DESCRIPCIÓN DE LA ACTIVIDAD</a:t>
                      </a: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/>
                      <a:r>
                        <a:rPr lang="es-ES" sz="1200" b="0" kern="1200" dirty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s-MX" sz="1200" b="0" kern="1200" dirty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+mn-cs"/>
                        </a:rPr>
                        <a:t>GREGAUNA DESCRICIÒN BREVE DE LA ACTIVIDAD QUE REALIZASTE PARA REFORZAR LAS HABILIDADES QUE CORRESPONDEN A TU UAC O ASIGNATURA</a:t>
                      </a: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3415">
                <a:tc>
                  <a:txBody>
                    <a:bodyPr/>
                    <a:lstStyle/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endParaRPr lang="es-MX" sz="1100" b="1" dirty="0">
                        <a:solidFill>
                          <a:srgbClr val="990000"/>
                        </a:solidFill>
                      </a:endParaRPr>
                    </a:p>
                    <a:p>
                      <a:pPr algn="ctr"/>
                      <a:r>
                        <a:rPr lang="es-MX" sz="1100" b="1" dirty="0">
                          <a:solidFill>
                            <a:srgbClr val="990000"/>
                          </a:solidFill>
                        </a:rPr>
                        <a:t>IMPACTO DE LA ACTIVIDAD</a:t>
                      </a: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baseline="0" dirty="0">
                          <a:solidFill>
                            <a:srgbClr val="C00000"/>
                          </a:solidFill>
                          <a:effectLst/>
                        </a:rPr>
                        <a:t>DESCRIBE CUAL FUE EL IMACTO DE LA ACTIVIDAD ASI COMO AYUDO A LOS ESTUDISNTES E INSTITUCIÒN </a:t>
                      </a:r>
                      <a:endParaRPr lang="es-MX" sz="12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985100237" name="Imagen 1" descr="Texto&#10;&#10;Descripción generada automáticame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028" y="34608"/>
            <a:ext cx="3936365" cy="4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843606596" name="Cuadro de texto 1"/>
          <p:cNvSpPr txBox="1">
            <a:spLocks noChangeArrowheads="1"/>
          </p:cNvSpPr>
          <p:nvPr/>
        </p:nvSpPr>
        <p:spPr bwMode="auto">
          <a:xfrm>
            <a:off x="6459538" y="194628"/>
            <a:ext cx="2306955" cy="600075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 dirty="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SUBSECRETARÍA DE EDUCACIÓN MEDIA SUPERIOR Y SUPERIOR 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 dirty="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DIRECCIÓN GENERAL DE EDUCACIÓN MEDIA SUPERIOR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 dirty="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SUBDIRECCIÓN DE BACHILLERATO GENERAL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 dirty="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ZONA ESCOLAR BG NÚM. 04</a:t>
            </a:r>
          </a:p>
          <a:p>
            <a:pPr>
              <a:lnSpc>
                <a:spcPct val="108000"/>
              </a:lnSpc>
              <a:spcAft>
                <a:spcPts val="800"/>
              </a:spcAft>
            </a:pPr>
            <a:r>
              <a:rPr lang="en-US" altLang="zh-CN" sz="1100" kern="100" dirty="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 </a:t>
            </a: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89469" y="2989464"/>
            <a:ext cx="6858002" cy="879071"/>
          </a:xfrm>
          <a:prstGeom prst="rect">
            <a:avLst/>
          </a:prstGeom>
        </p:spPr>
      </p:pic>
      <p:graphicFrame>
        <p:nvGraphicFramePr>
          <p:cNvPr id="5" name="Marcador de contenido 3"/>
          <p:cNvGraphicFramePr/>
          <p:nvPr>
            <p:extLst>
              <p:ext uri="{D42A27DB-BD31-4B8C-83A1-F6EECF244321}">
                <p14:modId xmlns:p14="http://schemas.microsoft.com/office/powerpoint/2010/main" val="1973817996"/>
              </p:ext>
            </p:extLst>
          </p:nvPr>
        </p:nvGraphicFramePr>
        <p:xfrm>
          <a:off x="984738" y="1011115"/>
          <a:ext cx="8018586" cy="5679612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354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4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79612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>
                          <a:solidFill>
                            <a:srgbClr val="A50021"/>
                          </a:solidFill>
                        </a:rPr>
                        <a:t>EVIDENCIAS FOTOGRAFICAS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s-MX" sz="1200" dirty="0">
                          <a:solidFill>
                            <a:srgbClr val="FF0000"/>
                          </a:solidFill>
                        </a:rPr>
                        <a:t>AGREGA EVIDENCIAS FOTOSGRAFICAS DE TU ACTVIDAD REALIZADA</a:t>
                      </a:r>
                    </a:p>
                  </a:txBody>
                  <a:tcPr>
                    <a:lnL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985100237" name="Imagen 1" descr="Texto&#10;&#10;Descripción generada automáticame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8523" y="300038"/>
            <a:ext cx="3936365" cy="4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843606596" name="Cuadro de texto 1"/>
          <p:cNvSpPr txBox="1">
            <a:spLocks noChangeArrowheads="1"/>
          </p:cNvSpPr>
          <p:nvPr/>
        </p:nvSpPr>
        <p:spPr bwMode="auto">
          <a:xfrm>
            <a:off x="6459538" y="194628"/>
            <a:ext cx="2306955" cy="600075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SUBSECRETARÍA DE EDUCACIÓN MEDIA SUPERIOR Y SUPERIOR 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DIRECCIÓN GENERAL DE EDUCACIÓN MEDIA SUPERIOR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SUBDIRECCIÓN DE BACHILLERATO GENERAL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ZONA ESCOLAR BG NÚM. 04</a:t>
            </a:r>
          </a:p>
          <a:p>
            <a:pPr>
              <a:lnSpc>
                <a:spcPct val="108000"/>
              </a:lnSpc>
              <a:spcAft>
                <a:spcPts val="800"/>
              </a:spcAft>
            </a:pPr>
            <a:r>
              <a:rPr lang="en-US" altLang="zh-CN" sz="11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 </a:t>
            </a: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79C1D-576B-E28F-EB8A-F82CEC7F8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1AAAF97-8910-5135-D6AC-8FED45B60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89469" y="2989464"/>
            <a:ext cx="6858002" cy="879071"/>
          </a:xfrm>
          <a:prstGeom prst="rect">
            <a:avLst/>
          </a:prstGeom>
        </p:spPr>
      </p:pic>
      <p:graphicFrame>
        <p:nvGraphicFramePr>
          <p:cNvPr id="5" name="Marcador de contenido 3">
            <a:extLst>
              <a:ext uri="{FF2B5EF4-FFF2-40B4-BE49-F238E27FC236}">
                <a16:creationId xmlns:a16="http://schemas.microsoft.com/office/drawing/2014/main" id="{660AB470-8C6A-CAC6-BA68-4A869A46B4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0770395"/>
              </p:ext>
            </p:extLst>
          </p:nvPr>
        </p:nvGraphicFramePr>
        <p:xfrm>
          <a:off x="984738" y="1011115"/>
          <a:ext cx="8018586" cy="5679612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354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4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79612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>
                          <a:solidFill>
                            <a:srgbClr val="A50021"/>
                          </a:solidFill>
                        </a:rPr>
                        <a:t>EVIDENCIAS FOTOGRAFICAS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>
                          <a:solidFill>
                            <a:srgbClr val="FF0000"/>
                          </a:solidFill>
                        </a:rPr>
                        <a:t>AGREGA EVIDENCIAS FOTOSGRAFICAS DE TU ACTVIDAD REALIZADA</a:t>
                      </a:r>
                    </a:p>
                    <a:p>
                      <a:endParaRPr lang="es-MX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985100237" name="Imagen 1" descr="Texto&#10;&#10;Descripción generada automáticamente">
            <a:extLst>
              <a:ext uri="{FF2B5EF4-FFF2-40B4-BE49-F238E27FC236}">
                <a16:creationId xmlns:a16="http://schemas.microsoft.com/office/drawing/2014/main" id="{4EE451A1-C25E-9F5B-C8B7-4E7C906C1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8523" y="300038"/>
            <a:ext cx="3936365" cy="4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843606596" name="Cuadro de texto 1">
            <a:extLst>
              <a:ext uri="{FF2B5EF4-FFF2-40B4-BE49-F238E27FC236}">
                <a16:creationId xmlns:a16="http://schemas.microsoft.com/office/drawing/2014/main" id="{E12F169F-46B3-4415-043F-ACE8DE27D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9538" y="194628"/>
            <a:ext cx="2306955" cy="600075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SUBSECRETARÍA DE EDUCACIÓN MEDIA SUPERIOR Y SUPERIOR 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DIRECCIÓN GENERAL DE EDUCACIÓN MEDIA SUPERIOR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SUBDIRECCIÓN DE BACHILLERATO GENERAL</a:t>
            </a:r>
          </a:p>
          <a:p>
            <a:pPr algn="r">
              <a:lnSpc>
                <a:spcPct val="100000"/>
              </a:lnSpc>
              <a:spcAft>
                <a:spcPts val="200"/>
              </a:spcAft>
              <a:tabLst>
                <a:tab pos="2806065" algn="ctr"/>
                <a:tab pos="5612130" algn="r"/>
              </a:tabLst>
            </a:pPr>
            <a:r>
              <a:rPr lang="en-US" altLang="zh-CN" sz="6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ZONA ESCOLAR BG NÚM. 04</a:t>
            </a:r>
          </a:p>
          <a:p>
            <a:pPr>
              <a:lnSpc>
                <a:spcPct val="108000"/>
              </a:lnSpc>
              <a:spcAft>
                <a:spcPts val="800"/>
              </a:spcAft>
            </a:pPr>
            <a:r>
              <a:rPr lang="en-US" altLang="zh-CN" sz="1100" kern="100">
                <a:latin typeface="Calibri" panose="020F0502020204030204"/>
                <a:ea typeface="Calibri" panose="020F0502020204030204"/>
                <a:cs typeface="Calibri" panose="020F0502020204030204"/>
                <a:sym typeface="Times New Roman" panose="02020603050405020304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3528646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207</Words>
  <Application>Microsoft Office PowerPoint</Application>
  <PresentationFormat>Presentación en pantalla (4:3)</PresentationFormat>
  <Paragraphs>58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GEXO MEMO</cp:lastModifiedBy>
  <cp:revision>45</cp:revision>
  <dcterms:created xsi:type="dcterms:W3CDTF">2018-01-08T23:42:00Z</dcterms:created>
  <dcterms:modified xsi:type="dcterms:W3CDTF">2026-06-02T17:33:04Z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B8E1CD79F04445FC8B55CC77AF9E9D6D_13</vt:lpwstr>
  </property>
  <property fmtid="{D5CDD505-2E9C-101B-9397-08002B2CF9AE}" pid="3" name="KSOProductBuildVer">
    <vt:lpwstr>2058-12.2.0.19805</vt:lpwstr>
  </property>
</Properties>
</file>